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D00F4-F5D0-425C-8D5C-76D04A4994DC}" v="49" dt="2025-03-25T11:58:55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04" d="100"/>
          <a:sy n="104" d="100"/>
        </p:scale>
        <p:origin x="14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Horvat" userId="984806db-969b-41a3-9cee-64400e85de6d" providerId="ADAL" clId="{EB0D00F4-F5D0-425C-8D5C-76D04A4994DC}"/>
    <pc:docChg chg="custSel modSld">
      <pc:chgData name="Marina Horvat" userId="984806db-969b-41a3-9cee-64400e85de6d" providerId="ADAL" clId="{EB0D00F4-F5D0-425C-8D5C-76D04A4994DC}" dt="2025-03-25T12:00:03.121" v="532" actId="1076"/>
      <pc:docMkLst>
        <pc:docMk/>
      </pc:docMkLst>
      <pc:sldChg chg="modSp mod">
        <pc:chgData name="Marina Horvat" userId="984806db-969b-41a3-9cee-64400e85de6d" providerId="ADAL" clId="{EB0D00F4-F5D0-425C-8D5C-76D04A4994DC}" dt="2025-03-25T11:26:08.609" v="13" actId="20577"/>
        <pc:sldMkLst>
          <pc:docMk/>
          <pc:sldMk cId="3596432183" sldId="256"/>
        </pc:sldMkLst>
        <pc:spChg chg="mod">
          <ac:chgData name="Marina Horvat" userId="984806db-969b-41a3-9cee-64400e85de6d" providerId="ADAL" clId="{EB0D00F4-F5D0-425C-8D5C-76D04A4994DC}" dt="2025-03-25T11:26:08.609" v="13" actId="20577"/>
          <ac:spMkLst>
            <pc:docMk/>
            <pc:sldMk cId="3596432183" sldId="256"/>
            <ac:spMk id="6" creationId="{00000000-0000-0000-0000-000000000000}"/>
          </ac:spMkLst>
        </pc:spChg>
      </pc:sldChg>
      <pc:sldChg chg="delSp modSp mod">
        <pc:chgData name="Marina Horvat" userId="984806db-969b-41a3-9cee-64400e85de6d" providerId="ADAL" clId="{EB0D00F4-F5D0-425C-8D5C-76D04A4994DC}" dt="2025-03-25T11:27:39.597" v="53" actId="20577"/>
        <pc:sldMkLst>
          <pc:docMk/>
          <pc:sldMk cId="257657881" sldId="258"/>
        </pc:sldMkLst>
        <pc:spChg chg="mod">
          <ac:chgData name="Marina Horvat" userId="984806db-969b-41a3-9cee-64400e85de6d" providerId="ADAL" clId="{EB0D00F4-F5D0-425C-8D5C-76D04A4994DC}" dt="2025-03-25T11:27:04.763" v="50" actId="20577"/>
          <ac:spMkLst>
            <pc:docMk/>
            <pc:sldMk cId="257657881" sldId="258"/>
            <ac:spMk id="12" creationId="{00000000-0000-0000-0000-000000000000}"/>
          </ac:spMkLst>
        </pc:spChg>
        <pc:spChg chg="mod">
          <ac:chgData name="Marina Horvat" userId="984806db-969b-41a3-9cee-64400e85de6d" providerId="ADAL" clId="{EB0D00F4-F5D0-425C-8D5C-76D04A4994DC}" dt="2025-03-25T11:27:39.597" v="53" actId="20577"/>
          <ac:spMkLst>
            <pc:docMk/>
            <pc:sldMk cId="257657881" sldId="258"/>
            <ac:spMk id="17" creationId="{00000000-0000-0000-0000-000000000000}"/>
          </ac:spMkLst>
        </pc:spChg>
        <pc:graphicFrameChg chg="del">
          <ac:chgData name="Marina Horvat" userId="984806db-969b-41a3-9cee-64400e85de6d" providerId="ADAL" clId="{EB0D00F4-F5D0-425C-8D5C-76D04A4994DC}" dt="2025-03-25T11:27:20.206" v="51" actId="478"/>
          <ac:graphicFrameMkLst>
            <pc:docMk/>
            <pc:sldMk cId="257657881" sldId="258"/>
            <ac:graphicFrameMk id="2" creationId="{DECDDED8-5A1F-6E38-4962-73DAFDCBC111}"/>
          </ac:graphicFrameMkLst>
        </pc:graphicFrameChg>
      </pc:sldChg>
      <pc:sldChg chg="modSp">
        <pc:chgData name="Marina Horvat" userId="984806db-969b-41a3-9cee-64400e85de6d" providerId="ADAL" clId="{EB0D00F4-F5D0-425C-8D5C-76D04A4994DC}" dt="2025-03-25T11:29:37.285" v="97" actId="20577"/>
        <pc:sldMkLst>
          <pc:docMk/>
          <pc:sldMk cId="315774970" sldId="263"/>
        </pc:sldMkLst>
        <pc:graphicFrameChg chg="mod">
          <ac:chgData name="Marina Horvat" userId="984806db-969b-41a3-9cee-64400e85de6d" providerId="ADAL" clId="{EB0D00F4-F5D0-425C-8D5C-76D04A4994DC}" dt="2025-03-25T11:29:37.285" v="97" actId="20577"/>
          <ac:graphicFrameMkLst>
            <pc:docMk/>
            <pc:sldMk cId="315774970" sldId="263"/>
            <ac:graphicFrameMk id="11" creationId="{3B40006E-0AE9-9B10-741A-03C59DE52B98}"/>
          </ac:graphicFrameMkLst>
        </pc:graphicFrameChg>
      </pc:sldChg>
      <pc:sldChg chg="addSp modSp mod">
        <pc:chgData name="Marina Horvat" userId="984806db-969b-41a3-9cee-64400e85de6d" providerId="ADAL" clId="{EB0D00F4-F5D0-425C-8D5C-76D04A4994DC}" dt="2025-03-25T11:39:02.036" v="102" actId="14100"/>
        <pc:sldMkLst>
          <pc:docMk/>
          <pc:sldMk cId="3939895025" sldId="265"/>
        </pc:sldMkLst>
        <pc:graphicFrameChg chg="add mod">
          <ac:chgData name="Marina Horvat" userId="984806db-969b-41a3-9cee-64400e85de6d" providerId="ADAL" clId="{EB0D00F4-F5D0-425C-8D5C-76D04A4994DC}" dt="2025-03-25T11:39:02.036" v="102" actId="14100"/>
          <ac:graphicFrameMkLst>
            <pc:docMk/>
            <pc:sldMk cId="3939895025" sldId="265"/>
            <ac:graphicFrameMk id="2" creationId="{7E19DDA1-23AA-DD5E-D25E-20744E026BE5}"/>
          </ac:graphicFrameMkLst>
        </pc:graphicFrameChg>
      </pc:sldChg>
      <pc:sldChg chg="modSp mod">
        <pc:chgData name="Marina Horvat" userId="984806db-969b-41a3-9cee-64400e85de6d" providerId="ADAL" clId="{EB0D00F4-F5D0-425C-8D5C-76D04A4994DC}" dt="2025-03-25T11:28:01.570" v="59" actId="20577"/>
        <pc:sldMkLst>
          <pc:docMk/>
          <pc:sldMk cId="2321674338" sldId="266"/>
        </pc:sldMkLst>
        <pc:spChg chg="mod">
          <ac:chgData name="Marina Horvat" userId="984806db-969b-41a3-9cee-64400e85de6d" providerId="ADAL" clId="{EB0D00F4-F5D0-425C-8D5C-76D04A4994DC}" dt="2025-03-25T11:28:01.570" v="59" actId="20577"/>
          <ac:spMkLst>
            <pc:docMk/>
            <pc:sldMk cId="2321674338" sldId="266"/>
            <ac:spMk id="9" creationId="{00000000-0000-0000-0000-000000000000}"/>
          </ac:spMkLst>
        </pc:spChg>
      </pc:sldChg>
      <pc:sldChg chg="modSp mod">
        <pc:chgData name="Marina Horvat" userId="984806db-969b-41a3-9cee-64400e85de6d" providerId="ADAL" clId="{EB0D00F4-F5D0-425C-8D5C-76D04A4994DC}" dt="2025-03-25T11:39:57.505" v="164" actId="20577"/>
        <pc:sldMkLst>
          <pc:docMk/>
          <pc:sldMk cId="1434835675" sldId="268"/>
        </pc:sldMkLst>
        <pc:spChg chg="mod">
          <ac:chgData name="Marina Horvat" userId="984806db-969b-41a3-9cee-64400e85de6d" providerId="ADAL" clId="{EB0D00F4-F5D0-425C-8D5C-76D04A4994DC}" dt="2025-03-25T11:39:20.184" v="120" actId="20577"/>
          <ac:spMkLst>
            <pc:docMk/>
            <pc:sldMk cId="1434835675" sldId="268"/>
            <ac:spMk id="4" creationId="{00000000-0000-0000-0000-000000000000}"/>
          </ac:spMkLst>
        </pc:spChg>
        <pc:spChg chg="mod">
          <ac:chgData name="Marina Horvat" userId="984806db-969b-41a3-9cee-64400e85de6d" providerId="ADAL" clId="{EB0D00F4-F5D0-425C-8D5C-76D04A4994DC}" dt="2025-03-25T11:39:48.355" v="156" actId="20577"/>
          <ac:spMkLst>
            <pc:docMk/>
            <pc:sldMk cId="1434835675" sldId="268"/>
            <ac:spMk id="10" creationId="{00000000-0000-0000-0000-000000000000}"/>
          </ac:spMkLst>
        </pc:spChg>
        <pc:spChg chg="mod">
          <ac:chgData name="Marina Horvat" userId="984806db-969b-41a3-9cee-64400e85de6d" providerId="ADAL" clId="{EB0D00F4-F5D0-425C-8D5C-76D04A4994DC}" dt="2025-03-25T11:39:57.505" v="164" actId="20577"/>
          <ac:spMkLst>
            <pc:docMk/>
            <pc:sldMk cId="1434835675" sldId="268"/>
            <ac:spMk id="12" creationId="{00000000-0000-0000-0000-000000000000}"/>
          </ac:spMkLst>
        </pc:spChg>
      </pc:sldChg>
      <pc:sldChg chg="addSp delSp modSp mod">
        <pc:chgData name="Marina Horvat" userId="984806db-969b-41a3-9cee-64400e85de6d" providerId="ADAL" clId="{EB0D00F4-F5D0-425C-8D5C-76D04A4994DC}" dt="2025-03-25T11:45:16.920" v="171"/>
        <pc:sldMkLst>
          <pc:docMk/>
          <pc:sldMk cId="2295016294" sldId="271"/>
        </pc:sldMkLst>
        <pc:graphicFrameChg chg="add mod">
          <ac:chgData name="Marina Horvat" userId="984806db-969b-41a3-9cee-64400e85de6d" providerId="ADAL" clId="{EB0D00F4-F5D0-425C-8D5C-76D04A4994DC}" dt="2025-03-25T11:45:16.920" v="171"/>
          <ac:graphicFrameMkLst>
            <pc:docMk/>
            <pc:sldMk cId="2295016294" sldId="271"/>
            <ac:graphicFrameMk id="2" creationId="{A39BCE80-8CE5-03EA-13D0-E8BDF6B8B637}"/>
          </ac:graphicFrameMkLst>
        </pc:graphicFrameChg>
        <pc:graphicFrameChg chg="del">
          <ac:chgData name="Marina Horvat" userId="984806db-969b-41a3-9cee-64400e85de6d" providerId="ADAL" clId="{EB0D00F4-F5D0-425C-8D5C-76D04A4994DC}" dt="2025-03-25T11:44:41.666" v="165" actId="478"/>
          <ac:graphicFrameMkLst>
            <pc:docMk/>
            <pc:sldMk cId="2295016294" sldId="271"/>
            <ac:graphicFrameMk id="3" creationId="{586583BE-152E-B2E3-BDFF-5C2014AE164E}"/>
          </ac:graphicFrameMkLst>
        </pc:graphicFrameChg>
      </pc:sldChg>
      <pc:sldChg chg="modSp mod">
        <pc:chgData name="Marina Horvat" userId="984806db-969b-41a3-9cee-64400e85de6d" providerId="ADAL" clId="{EB0D00F4-F5D0-425C-8D5C-76D04A4994DC}" dt="2025-03-25T11:49:07.966" v="395" actId="20577"/>
        <pc:sldMkLst>
          <pc:docMk/>
          <pc:sldMk cId="597148632" sldId="272"/>
        </pc:sldMkLst>
        <pc:spChg chg="mod">
          <ac:chgData name="Marina Horvat" userId="984806db-969b-41a3-9cee-64400e85de6d" providerId="ADAL" clId="{EB0D00F4-F5D0-425C-8D5C-76D04A4994DC}" dt="2025-03-25T11:45:41.231" v="196" actId="20577"/>
          <ac:spMkLst>
            <pc:docMk/>
            <pc:sldMk cId="597148632" sldId="272"/>
            <ac:spMk id="6" creationId="{00000000-0000-0000-0000-000000000000}"/>
          </ac:spMkLst>
        </pc:spChg>
        <pc:spChg chg="mod">
          <ac:chgData name="Marina Horvat" userId="984806db-969b-41a3-9cee-64400e85de6d" providerId="ADAL" clId="{EB0D00F4-F5D0-425C-8D5C-76D04A4994DC}" dt="2025-03-25T11:49:07.966" v="395" actId="20577"/>
          <ac:spMkLst>
            <pc:docMk/>
            <pc:sldMk cId="597148632" sldId="272"/>
            <ac:spMk id="8" creationId="{00000000-0000-0000-0000-000000000000}"/>
          </ac:spMkLst>
        </pc:spChg>
      </pc:sldChg>
      <pc:sldChg chg="modSp mod">
        <pc:chgData name="Marina Horvat" userId="984806db-969b-41a3-9cee-64400e85de6d" providerId="ADAL" clId="{EB0D00F4-F5D0-425C-8D5C-76D04A4994DC}" dt="2025-03-25T11:58:00.742" v="399" actId="255"/>
        <pc:sldMkLst>
          <pc:docMk/>
          <pc:sldMk cId="1653172223" sldId="274"/>
        </pc:sldMkLst>
        <pc:graphicFrameChg chg="mod modGraphic">
          <ac:chgData name="Marina Horvat" userId="984806db-969b-41a3-9cee-64400e85de6d" providerId="ADAL" clId="{EB0D00F4-F5D0-425C-8D5C-76D04A4994DC}" dt="2025-03-25T11:58:00.742" v="399" actId="255"/>
          <ac:graphicFrameMkLst>
            <pc:docMk/>
            <pc:sldMk cId="1653172223" sldId="274"/>
            <ac:graphicFrameMk id="6" creationId="{00000000-0000-0000-0000-000000000000}"/>
          </ac:graphicFrameMkLst>
        </pc:graphicFrameChg>
      </pc:sldChg>
      <pc:sldChg chg="addSp modSp mod">
        <pc:chgData name="Marina Horvat" userId="984806db-969b-41a3-9cee-64400e85de6d" providerId="ADAL" clId="{EB0D00F4-F5D0-425C-8D5C-76D04A4994DC}" dt="2025-03-25T12:00:03.121" v="532" actId="1076"/>
        <pc:sldMkLst>
          <pc:docMk/>
          <pc:sldMk cId="4215681080" sldId="275"/>
        </pc:sldMkLst>
        <pc:spChg chg="add mod">
          <ac:chgData name="Marina Horvat" userId="984806db-969b-41a3-9cee-64400e85de6d" providerId="ADAL" clId="{EB0D00F4-F5D0-425C-8D5C-76D04A4994DC}" dt="2025-03-25T11:59:50.543" v="528" actId="20577"/>
          <ac:spMkLst>
            <pc:docMk/>
            <pc:sldMk cId="4215681080" sldId="275"/>
            <ac:spMk id="2" creationId="{50164746-9211-A222-6F67-18A9D0A79397}"/>
          </ac:spMkLst>
        </pc:spChg>
        <pc:spChg chg="mod">
          <ac:chgData name="Marina Horvat" userId="984806db-969b-41a3-9cee-64400e85de6d" providerId="ADAL" clId="{EB0D00F4-F5D0-425C-8D5C-76D04A4994DC}" dt="2025-03-25T11:59:17.494" v="428" actId="1076"/>
          <ac:spMkLst>
            <pc:docMk/>
            <pc:sldMk cId="4215681080" sldId="275"/>
            <ac:spMk id="4" creationId="{AC86E35F-DE49-871E-2293-368F05E8C96B}"/>
          </ac:spMkLst>
        </pc:spChg>
        <pc:spChg chg="mod">
          <ac:chgData name="Marina Horvat" userId="984806db-969b-41a3-9cee-64400e85de6d" providerId="ADAL" clId="{EB0D00F4-F5D0-425C-8D5C-76D04A4994DC}" dt="2025-03-25T12:00:03.121" v="532" actId="1076"/>
          <ac:spMkLst>
            <pc:docMk/>
            <pc:sldMk cId="4215681080" sldId="275"/>
            <ac:spMk id="7" creationId="{00000000-0000-0000-0000-000000000000}"/>
          </ac:spMkLst>
        </pc:spChg>
        <pc:spChg chg="mod">
          <ac:chgData name="Marina Horvat" userId="984806db-969b-41a3-9cee-64400e85de6d" providerId="ADAL" clId="{EB0D00F4-F5D0-425C-8D5C-76D04A4994DC}" dt="2025-03-25T12:00:01.650" v="531" actId="1076"/>
          <ac:spMkLst>
            <pc:docMk/>
            <pc:sldMk cId="4215681080" sldId="275"/>
            <ac:spMk id="14" creationId="{00000000-0000-0000-0000-000000000000}"/>
          </ac:spMkLst>
        </pc:spChg>
        <pc:spChg chg="mod">
          <ac:chgData name="Marina Horvat" userId="984806db-969b-41a3-9cee-64400e85de6d" providerId="ADAL" clId="{EB0D00F4-F5D0-425C-8D5C-76D04A4994DC}" dt="2025-03-25T11:59:59.484" v="530" actId="1076"/>
          <ac:spMkLst>
            <pc:docMk/>
            <pc:sldMk cId="4215681080" sldId="275"/>
            <ac:spMk id="16" creationId="{00000000-0000-0000-0000-000000000000}"/>
          </ac:spMkLst>
        </pc:spChg>
        <pc:spChg chg="mod">
          <ac:chgData name="Marina Horvat" userId="984806db-969b-41a3-9cee-64400e85de6d" providerId="ADAL" clId="{EB0D00F4-F5D0-425C-8D5C-76D04A4994DC}" dt="2025-03-25T11:59:57.659" v="529" actId="1076"/>
          <ac:spMkLst>
            <pc:docMk/>
            <pc:sldMk cId="4215681080" sldId="275"/>
            <ac:spMk id="1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OneDrive%20-%20Op&#353;tina%20Ba&#269;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OneDrive%20-%20Op&#353;tina%20Ba&#269;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236413828701747E-2"/>
          <c:y val="0.82438412518164483"/>
          <c:w val="0.83878778889085426"/>
          <c:h val="0.16326856342110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7B26-4874-87FC-575AAC4C87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7B26-4874-87FC-575AAC4C87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7B26-4874-87FC-575AAC4C87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7B26-4874-87FC-575AAC4C87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7B26-4874-87FC-575AAC4C87A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7B26-4874-87FC-575AAC4C87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'[Грађанкси водић - помоћна евиденција.xlsx]Структура прихода и примања'!$A$3:$A$8</c:f>
              <c:strCache>
                <c:ptCount val="6"/>
                <c:pt idx="0">
                  <c:v>Порески приходи 53,88%</c:v>
                </c:pt>
                <c:pt idx="1">
                  <c:v>Непорески приходи 18,28%</c:v>
                </c:pt>
                <c:pt idx="2">
                  <c:v>Трансфери од других нивоа власти и донације 18,34%</c:v>
                </c:pt>
                <c:pt idx="3">
                  <c:v>Меморандумске ставке за рефундацију расхода за претходну годину 0,88%</c:v>
                </c:pt>
                <c:pt idx="4">
                  <c:v>Пренета средства из претходне године 8,22%</c:v>
                </c:pt>
                <c:pt idx="5">
                  <c:v>Примања од продаје непокретности у корист нивоа општина 0,40%</c:v>
                </c:pt>
              </c:strCache>
            </c:strRef>
          </c:cat>
          <c:val>
            <c:numRef>
              <c:f>'[Грађанкси водић - помоћна евиденција.xlsx]Структура прихода и примања'!$B$3:$B$8</c:f>
              <c:numCache>
                <c:formatCode>#,##0.00</c:formatCode>
                <c:ptCount val="6"/>
                <c:pt idx="0">
                  <c:v>400061000</c:v>
                </c:pt>
                <c:pt idx="1">
                  <c:v>135718680</c:v>
                </c:pt>
                <c:pt idx="2">
                  <c:v>136199800</c:v>
                </c:pt>
                <c:pt idx="3">
                  <c:v>6500000</c:v>
                </c:pt>
                <c:pt idx="4">
                  <c:v>61020520</c:v>
                </c:pt>
                <c:pt idx="5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B26-4874-87FC-575AAC4C8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455d293-b390-4420-92d8-3a8a07b2f614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'[Грађанкси водић - помоћна евиденција.xlsx]Структура расхода и издатака'!$A$3:$A$9</c:f>
              <c:strCache>
                <c:ptCount val="7"/>
                <c:pt idx="0">
                  <c:v>Капитални расходи 11,08%</c:v>
                </c:pt>
                <c:pt idx="1">
                  <c:v>Социјална заштита 6,60%</c:v>
                </c:pt>
                <c:pt idx="2">
                  <c:v>Субвенције 0,96%</c:v>
                </c:pt>
                <c:pt idx="3">
                  <c:v>Остали расходи и резерва 5,00%</c:v>
                </c:pt>
                <c:pt idx="4">
                  <c:v>Донације, дотације и трансфери 10,43%</c:v>
                </c:pt>
                <c:pt idx="5">
                  <c:v>Коришћење услуга и роба 41,74%</c:v>
                </c:pt>
                <c:pt idx="6">
                  <c:v>Расходи за запослене 24,18%</c:v>
                </c:pt>
              </c:strCache>
            </c:strRef>
          </c:cat>
          <c:val>
            <c:numRef>
              <c:f>'[Грађанкси водић - помоћна евиденција.xlsx]Структура расхода и издатака'!$B$3:$B$9</c:f>
              <c:numCache>
                <c:formatCode>#,##0.00</c:formatCode>
                <c:ptCount val="7"/>
                <c:pt idx="0">
                  <c:v>82295336</c:v>
                </c:pt>
                <c:pt idx="1">
                  <c:v>48976683</c:v>
                </c:pt>
                <c:pt idx="2">
                  <c:v>7152000</c:v>
                </c:pt>
                <c:pt idx="3">
                  <c:v>37156600</c:v>
                </c:pt>
                <c:pt idx="4">
                  <c:v>77450000</c:v>
                </c:pt>
                <c:pt idx="5">
                  <c:v>309906581</c:v>
                </c:pt>
                <c:pt idx="6">
                  <c:v>179562800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1-477A-845D-2883ECAF3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598256"/>
        <c:axId val="553601536"/>
      </c:bar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88f13c8-e8c2-4006-a844-dc7f45a75b7f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49AC-8D43-4915-A4A5-3AEE826E43A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DB9ECDA-092C-4287-BA35-F4B6B48624D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dirty="0">
              <a:solidFill>
                <a:srgbClr val="C00000"/>
              </a:solidFill>
            </a:rPr>
            <a:t>681.479.480</a:t>
          </a:r>
          <a:r>
            <a:rPr lang="sr-Latn-RS" sz="1400" b="1" dirty="0">
              <a:solidFill>
                <a:srgbClr val="C00000"/>
              </a:solidFill>
            </a:rPr>
            <a:t>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E5778D06-B773-4FC5-8803-DEA9F6C2EBEF}" type="parTrans" cxnId="{639E71A0-316A-4CDB-96E0-1A16076D7F8A}">
      <dgm:prSet/>
      <dgm:spPr/>
      <dgm:t>
        <a:bodyPr/>
        <a:lstStyle/>
        <a:p>
          <a:endParaRPr lang="sr-Latn-RS"/>
        </a:p>
      </dgm:t>
    </dgm:pt>
    <dgm:pt modelId="{01186A57-5BF1-4C3B-9522-64F34272EE74}" type="sibTrans" cxnId="{639E71A0-316A-4CDB-96E0-1A16076D7F8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343713C0-31F1-4ED0-9AF9-D3AE5B4850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</a:t>
          </a:r>
          <a:r>
            <a:rPr lang="sr-Latn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4</a:t>
          </a:r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. годину </a:t>
          </a:r>
          <a:r>
            <a:rPr lang="sr-Latn-RS" sz="1600" b="1" dirty="0">
              <a:solidFill>
                <a:schemeClr val="bg1"/>
              </a:solidFill>
            </a:rPr>
            <a:t>7</a:t>
          </a:r>
          <a:r>
            <a:rPr lang="sr-Cyrl-RS" sz="1600" b="1" dirty="0">
              <a:solidFill>
                <a:schemeClr val="bg1"/>
              </a:solidFill>
            </a:rPr>
            <a:t>42.500.000</a:t>
          </a:r>
          <a:r>
            <a:rPr lang="sr-Latn-RS" sz="1600" b="1" dirty="0">
              <a:solidFill>
                <a:schemeClr val="bg1"/>
              </a:solidFill>
            </a:rPr>
            <a:t>,00</a:t>
          </a:r>
          <a:endParaRPr lang="sr-Latn-RS" sz="16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BC2B03D-42C7-43A9-A0BB-513D0C7119B7}" type="parTrans" cxnId="{1B32884A-6AB0-4532-AA71-03B11E3D78DC}">
      <dgm:prSet/>
      <dgm:spPr/>
      <dgm:t>
        <a:bodyPr/>
        <a:lstStyle/>
        <a:p>
          <a:endParaRPr lang="sr-Latn-RS"/>
        </a:p>
      </dgm:t>
    </dgm:pt>
    <dgm:pt modelId="{23CDB465-8F12-4799-8E06-2841859BC345}" type="sibTrans" cxnId="{1B32884A-6AB0-4532-AA71-03B11E3D78DC}">
      <dgm:prSet/>
      <dgm:spPr/>
      <dgm:t>
        <a:bodyPr/>
        <a:lstStyle/>
        <a:p>
          <a:endParaRPr lang="sr-Latn-RS"/>
        </a:p>
      </dgm:t>
    </dgm:pt>
    <dgm:pt modelId="{79F4EC8A-4B34-4444-A126-ACE9F3085E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dirty="0">
              <a:solidFill>
                <a:srgbClr val="C00000"/>
              </a:solidFill>
            </a:rPr>
            <a:t>40.685.590</a:t>
          </a:r>
          <a:r>
            <a:rPr lang="sr-Latn-RS" sz="1400" b="1" dirty="0">
              <a:solidFill>
                <a:srgbClr val="C00000"/>
              </a:solidFill>
            </a:rPr>
            <a:t>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A609F7A9-7662-44DC-BDAC-023A398D9844}" type="parTrans" cxnId="{05A78F0D-17F6-48B1-9424-4804AE0E5F55}">
      <dgm:prSet/>
      <dgm:spPr/>
      <dgm:t>
        <a:bodyPr/>
        <a:lstStyle/>
        <a:p>
          <a:endParaRPr lang="sr-Latn-RS"/>
        </a:p>
      </dgm:t>
    </dgm:pt>
    <dgm:pt modelId="{F2F620EE-F256-4A4C-B8E0-9564973AE712}" type="sibTrans" cxnId="{05A78F0D-17F6-48B1-9424-4804AE0E5F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63C593E3-5376-411B-B87B-F7C41649DD9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Latn-RS" sz="1400" b="1" dirty="0">
              <a:solidFill>
                <a:srgbClr val="C00000"/>
              </a:solidFill>
            </a:rPr>
            <a:t>20.</a:t>
          </a:r>
          <a:r>
            <a:rPr lang="sr-Cyrl-RS" sz="1400" b="1" dirty="0">
              <a:solidFill>
                <a:srgbClr val="C00000"/>
              </a:solidFill>
            </a:rPr>
            <a:t>334.930</a:t>
          </a:r>
          <a:r>
            <a:rPr lang="sr-Latn-RS" sz="1400" b="1" dirty="0">
              <a:solidFill>
                <a:srgbClr val="C00000"/>
              </a:solidFill>
            </a:rPr>
            <a:t>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DB5862EC-BE4F-464F-AD93-C4EE156F7162}" type="parTrans" cxnId="{00A211D0-D164-4B32-A6E2-C31A5C0D4C77}">
      <dgm:prSet/>
      <dgm:spPr/>
      <dgm:t>
        <a:bodyPr/>
        <a:lstStyle/>
        <a:p>
          <a:endParaRPr lang="sr-Latn-RS"/>
        </a:p>
      </dgm:t>
    </dgm:pt>
    <dgm:pt modelId="{2E0FA287-7F43-47BE-AE7E-514BE8F9F305}" type="sibTrans" cxnId="{00A211D0-D164-4B32-A6E2-C31A5C0D4C7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5152D395-F351-4ED1-BA91-C1BB19226138}" type="pres">
      <dgm:prSet presAssocID="{DB0049AC-8D43-4915-A4A5-3AEE826E43AF}" presName="linearFlow" presStyleCnt="0">
        <dgm:presLayoutVars>
          <dgm:dir/>
          <dgm:resizeHandles val="exact"/>
        </dgm:presLayoutVars>
      </dgm:prSet>
      <dgm:spPr/>
    </dgm:pt>
    <dgm:pt modelId="{511A2539-B079-46A2-A73D-4ACE93E3EABE}" type="pres">
      <dgm:prSet presAssocID="{4DB9ECDA-092C-4287-BA35-F4B6B48624D1}" presName="node" presStyleLbl="node1" presStyleIdx="0" presStyleCnt="4" custScaleX="194071" custScaleY="163651" custLinFactX="61126" custLinFactY="-25781" custLinFactNeighborX="100000" custLinFactNeighborY="-100000">
        <dgm:presLayoutVars>
          <dgm:bulletEnabled val="1"/>
        </dgm:presLayoutVars>
      </dgm:prSet>
      <dgm:spPr/>
    </dgm:pt>
    <dgm:pt modelId="{B752BCAE-D3C7-4EE0-95DA-09FBDCF95AFE}" type="pres">
      <dgm:prSet presAssocID="{01186A57-5BF1-4C3B-9522-64F34272EE74}" presName="spacerL" presStyleCnt="0"/>
      <dgm:spPr/>
    </dgm:pt>
    <dgm:pt modelId="{79384475-F5FB-45D6-814E-ACC5C98EF8B4}" type="pres">
      <dgm:prSet presAssocID="{01186A57-5BF1-4C3B-9522-64F34272EE74}" presName="sibTrans" presStyleLbl="sibTrans2D1" presStyleIdx="0" presStyleCnt="3" custLinFactX="31940" custLinFactNeighborX="100000" custLinFactNeighborY="-58130"/>
      <dgm:spPr/>
    </dgm:pt>
    <dgm:pt modelId="{7D2F5131-2814-4A87-897A-A7B1E7EB28E3}" type="pres">
      <dgm:prSet presAssocID="{01186A57-5BF1-4C3B-9522-64F34272EE74}" presName="spacerR" presStyleCnt="0"/>
      <dgm:spPr/>
    </dgm:pt>
    <dgm:pt modelId="{D876E16B-D116-4373-B2EE-1B947672DD78}" type="pres">
      <dgm:prSet presAssocID="{63C593E3-5376-411B-B87B-F7C41649DD96}" presName="node" presStyleLbl="node1" presStyleIdx="1" presStyleCnt="4" custScaleX="217918" custScaleY="172489" custLinFactX="870" custLinFactNeighborX="100000" custLinFactNeighborY="44385">
        <dgm:presLayoutVars>
          <dgm:bulletEnabled val="1"/>
        </dgm:presLayoutVars>
      </dgm:prSet>
      <dgm:spPr/>
    </dgm:pt>
    <dgm:pt modelId="{94E118F8-00E4-4246-83C7-18E02FE5B147}" type="pres">
      <dgm:prSet presAssocID="{2E0FA287-7F43-47BE-AE7E-514BE8F9F305}" presName="spacerL" presStyleCnt="0"/>
      <dgm:spPr/>
    </dgm:pt>
    <dgm:pt modelId="{FEDD7DD8-1FA6-4C47-8671-9B37E0058853}" type="pres">
      <dgm:prSet presAssocID="{2E0FA287-7F43-47BE-AE7E-514BE8F9F305}" presName="sibTrans" presStyleLbl="sibTrans2D1" presStyleIdx="1" presStyleCnt="3" custLinFactX="-82493" custLinFactNeighborX="-100000" custLinFactNeighborY="-90090"/>
      <dgm:spPr/>
    </dgm:pt>
    <dgm:pt modelId="{EA962E2C-D6A2-42E7-B459-78AB544279AC}" type="pres">
      <dgm:prSet presAssocID="{2E0FA287-7F43-47BE-AE7E-514BE8F9F305}" presName="spacerR" presStyleCnt="0"/>
      <dgm:spPr/>
    </dgm:pt>
    <dgm:pt modelId="{EA3756A5-B14B-4960-A82C-3977CF41B28B}" type="pres">
      <dgm:prSet presAssocID="{79F4EC8A-4B34-4444-A126-ACE9F3085EE0}" presName="node" presStyleLbl="node1" presStyleIdx="2" presStyleCnt="4" custScaleX="200505" custScaleY="157735" custLinFactX="-70919" custLinFactY="-17765" custLinFactNeighborX="-100000" custLinFactNeighborY="-100000">
        <dgm:presLayoutVars>
          <dgm:bulletEnabled val="1"/>
        </dgm:presLayoutVars>
      </dgm:prSet>
      <dgm:spPr/>
    </dgm:pt>
    <dgm:pt modelId="{7046E572-6255-4DC8-BABB-DC8D7D77F318}" type="pres">
      <dgm:prSet presAssocID="{F2F620EE-F256-4A4C-B8E0-9564973AE712}" presName="spacerL" presStyleCnt="0"/>
      <dgm:spPr/>
    </dgm:pt>
    <dgm:pt modelId="{9B119495-2429-48DB-B69E-79558FF7E05F}" type="pres">
      <dgm:prSet presAssocID="{F2F620EE-F256-4A4C-B8E0-9564973AE712}" presName="sibTrans" presStyleLbl="sibTrans2D1" presStyleIdx="2" presStyleCnt="3" custScaleX="158467" custLinFactX="-98471" custLinFactNeighborX="-100000" custLinFactNeighborY="-90090"/>
      <dgm:spPr/>
    </dgm:pt>
    <dgm:pt modelId="{BE737582-3157-44CE-AB08-78DE9521CE6E}" type="pres">
      <dgm:prSet presAssocID="{F2F620EE-F256-4A4C-B8E0-9564973AE712}" presName="spacerR" presStyleCnt="0"/>
      <dgm:spPr/>
    </dgm:pt>
    <dgm:pt modelId="{D8F7848A-1A17-4FF2-AE49-9D4D8FAD1D56}" type="pres">
      <dgm:prSet presAssocID="{343713C0-31F1-4ED0-9AF9-D3AE5B485026}" presName="node" presStyleLbl="node1" presStyleIdx="3" presStyleCnt="4" custScaleX="228758" custScaleY="221403" custLinFactX="-42820" custLinFactNeighborX="-100000" custLinFactNeighborY="-22645">
        <dgm:presLayoutVars>
          <dgm:bulletEnabled val="1"/>
        </dgm:presLayoutVars>
      </dgm:prSet>
      <dgm:spPr/>
    </dgm:pt>
  </dgm:ptLst>
  <dgm:cxnLst>
    <dgm:cxn modelId="{05A78F0D-17F6-48B1-9424-4804AE0E5F55}" srcId="{DB0049AC-8D43-4915-A4A5-3AEE826E43AF}" destId="{79F4EC8A-4B34-4444-A126-ACE9F3085EE0}" srcOrd="2" destOrd="0" parTransId="{A609F7A9-7662-44DC-BDAC-023A398D9844}" sibTransId="{F2F620EE-F256-4A4C-B8E0-9564973AE712}"/>
    <dgm:cxn modelId="{1B32884A-6AB0-4532-AA71-03B11E3D78DC}" srcId="{DB0049AC-8D43-4915-A4A5-3AEE826E43AF}" destId="{343713C0-31F1-4ED0-9AF9-D3AE5B485026}" srcOrd="3" destOrd="0" parTransId="{1BC2B03D-42C7-43A9-A0BB-513D0C7119B7}" sibTransId="{23CDB465-8F12-4799-8E06-2841859BC345}"/>
    <dgm:cxn modelId="{C0154A6D-BA0D-4057-A760-69700DD0F35B}" type="presOf" srcId="{2E0FA287-7F43-47BE-AE7E-514BE8F9F305}" destId="{FEDD7DD8-1FA6-4C47-8671-9B37E0058853}" srcOrd="0" destOrd="0" presId="urn:microsoft.com/office/officeart/2005/8/layout/equation1"/>
    <dgm:cxn modelId="{D9192F7F-E8F8-4622-BCA9-7F69273A2027}" type="presOf" srcId="{01186A57-5BF1-4C3B-9522-64F34272EE74}" destId="{79384475-F5FB-45D6-814E-ACC5C98EF8B4}" srcOrd="0" destOrd="0" presId="urn:microsoft.com/office/officeart/2005/8/layout/equation1"/>
    <dgm:cxn modelId="{2B71D38F-F6A0-4F68-A214-2BFD388843E7}" type="presOf" srcId="{343713C0-31F1-4ED0-9AF9-D3AE5B485026}" destId="{D8F7848A-1A17-4FF2-AE49-9D4D8FAD1D56}" srcOrd="0" destOrd="0" presId="urn:microsoft.com/office/officeart/2005/8/layout/equation1"/>
    <dgm:cxn modelId="{639E71A0-316A-4CDB-96E0-1A16076D7F8A}" srcId="{DB0049AC-8D43-4915-A4A5-3AEE826E43AF}" destId="{4DB9ECDA-092C-4287-BA35-F4B6B48624D1}" srcOrd="0" destOrd="0" parTransId="{E5778D06-B773-4FC5-8803-DEA9F6C2EBEF}" sibTransId="{01186A57-5BF1-4C3B-9522-64F34272EE74}"/>
    <dgm:cxn modelId="{0A9F53AA-C3BF-431F-AA4F-14978B66661C}" type="presOf" srcId="{F2F620EE-F256-4A4C-B8E0-9564973AE712}" destId="{9B119495-2429-48DB-B69E-79558FF7E05F}" srcOrd="0" destOrd="0" presId="urn:microsoft.com/office/officeart/2005/8/layout/equation1"/>
    <dgm:cxn modelId="{7322DACB-4D57-4C18-B11D-6B5799EFE329}" type="presOf" srcId="{63C593E3-5376-411B-B87B-F7C41649DD96}" destId="{D876E16B-D116-4373-B2EE-1B947672DD78}" srcOrd="0" destOrd="0" presId="urn:microsoft.com/office/officeart/2005/8/layout/equation1"/>
    <dgm:cxn modelId="{00A211D0-D164-4B32-A6E2-C31A5C0D4C77}" srcId="{DB0049AC-8D43-4915-A4A5-3AEE826E43AF}" destId="{63C593E3-5376-411B-B87B-F7C41649DD96}" srcOrd="1" destOrd="0" parTransId="{DB5862EC-BE4F-464F-AD93-C4EE156F7162}" sibTransId="{2E0FA287-7F43-47BE-AE7E-514BE8F9F305}"/>
    <dgm:cxn modelId="{09A921DD-A6F0-4672-9104-1ED930D3AFDA}" type="presOf" srcId="{4DB9ECDA-092C-4287-BA35-F4B6B48624D1}" destId="{511A2539-B079-46A2-A73D-4ACE93E3EABE}" srcOrd="0" destOrd="0" presId="urn:microsoft.com/office/officeart/2005/8/layout/equation1"/>
    <dgm:cxn modelId="{5726A4E6-AE9B-44B8-9E98-05F54D3EF670}" type="presOf" srcId="{DB0049AC-8D43-4915-A4A5-3AEE826E43AF}" destId="{5152D395-F351-4ED1-BA91-C1BB19226138}" srcOrd="0" destOrd="0" presId="urn:microsoft.com/office/officeart/2005/8/layout/equation1"/>
    <dgm:cxn modelId="{239B21FD-6AFC-42C1-9AA8-632487C766C9}" type="presOf" srcId="{79F4EC8A-4B34-4444-A126-ACE9F3085EE0}" destId="{EA3756A5-B14B-4960-A82C-3977CF41B28B}" srcOrd="0" destOrd="0" presId="urn:microsoft.com/office/officeart/2005/8/layout/equation1"/>
    <dgm:cxn modelId="{715C7455-F653-47C8-B972-54934C490492}" type="presParOf" srcId="{5152D395-F351-4ED1-BA91-C1BB19226138}" destId="{511A2539-B079-46A2-A73D-4ACE93E3EABE}" srcOrd="0" destOrd="0" presId="urn:microsoft.com/office/officeart/2005/8/layout/equation1"/>
    <dgm:cxn modelId="{F0AC5DD6-D4E7-427E-B5F3-B5CFBD74DE8B}" type="presParOf" srcId="{5152D395-F351-4ED1-BA91-C1BB19226138}" destId="{B752BCAE-D3C7-4EE0-95DA-09FBDCF95AFE}" srcOrd="1" destOrd="0" presId="urn:microsoft.com/office/officeart/2005/8/layout/equation1"/>
    <dgm:cxn modelId="{1849340A-C0C5-4609-8F95-3A02C31327D7}" type="presParOf" srcId="{5152D395-F351-4ED1-BA91-C1BB19226138}" destId="{79384475-F5FB-45D6-814E-ACC5C98EF8B4}" srcOrd="2" destOrd="0" presId="urn:microsoft.com/office/officeart/2005/8/layout/equation1"/>
    <dgm:cxn modelId="{5E1E216C-1235-451A-AE1B-A185CEAC4279}" type="presParOf" srcId="{5152D395-F351-4ED1-BA91-C1BB19226138}" destId="{7D2F5131-2814-4A87-897A-A7B1E7EB28E3}" srcOrd="3" destOrd="0" presId="urn:microsoft.com/office/officeart/2005/8/layout/equation1"/>
    <dgm:cxn modelId="{FBFC2EBE-CA2A-4983-8DB0-676A972E37D8}" type="presParOf" srcId="{5152D395-F351-4ED1-BA91-C1BB19226138}" destId="{D876E16B-D116-4373-B2EE-1B947672DD78}" srcOrd="4" destOrd="0" presId="urn:microsoft.com/office/officeart/2005/8/layout/equation1"/>
    <dgm:cxn modelId="{4A2C3427-784F-4DC3-8317-E6DBEAEC319B}" type="presParOf" srcId="{5152D395-F351-4ED1-BA91-C1BB19226138}" destId="{94E118F8-00E4-4246-83C7-18E02FE5B147}" srcOrd="5" destOrd="0" presId="urn:microsoft.com/office/officeart/2005/8/layout/equation1"/>
    <dgm:cxn modelId="{3081FFCB-3B86-41F7-A440-8916F764B80F}" type="presParOf" srcId="{5152D395-F351-4ED1-BA91-C1BB19226138}" destId="{FEDD7DD8-1FA6-4C47-8671-9B37E0058853}" srcOrd="6" destOrd="0" presId="urn:microsoft.com/office/officeart/2005/8/layout/equation1"/>
    <dgm:cxn modelId="{DAB6D758-4795-4084-9CDC-8C050881779E}" type="presParOf" srcId="{5152D395-F351-4ED1-BA91-C1BB19226138}" destId="{EA962E2C-D6A2-42E7-B459-78AB544279AC}" srcOrd="7" destOrd="0" presId="urn:microsoft.com/office/officeart/2005/8/layout/equation1"/>
    <dgm:cxn modelId="{6EF04B65-49BC-4974-97AE-1DB937BFC651}" type="presParOf" srcId="{5152D395-F351-4ED1-BA91-C1BB19226138}" destId="{EA3756A5-B14B-4960-A82C-3977CF41B28B}" srcOrd="8" destOrd="0" presId="urn:microsoft.com/office/officeart/2005/8/layout/equation1"/>
    <dgm:cxn modelId="{26B0C53F-509A-4EB7-BDA6-56115E621CBB}" type="presParOf" srcId="{5152D395-F351-4ED1-BA91-C1BB19226138}" destId="{7046E572-6255-4DC8-BABB-DC8D7D77F318}" srcOrd="9" destOrd="0" presId="urn:microsoft.com/office/officeart/2005/8/layout/equation1"/>
    <dgm:cxn modelId="{9E6622A5-4B5B-4C9F-9611-284EEC8DA4F5}" type="presParOf" srcId="{5152D395-F351-4ED1-BA91-C1BB19226138}" destId="{9B119495-2429-48DB-B69E-79558FF7E05F}" srcOrd="10" destOrd="0" presId="urn:microsoft.com/office/officeart/2005/8/layout/equation1"/>
    <dgm:cxn modelId="{CDD5576F-64C8-4574-ABF1-F121BF9DEFC5}" type="presParOf" srcId="{5152D395-F351-4ED1-BA91-C1BB19226138}" destId="{BE737582-3157-44CE-AB08-78DE9521CE6E}" srcOrd="11" destOrd="0" presId="urn:microsoft.com/office/officeart/2005/8/layout/equation1"/>
    <dgm:cxn modelId="{1E5B11B1-1C67-4DCF-B380-98E4C8E83F06}" type="presParOf" srcId="{5152D395-F351-4ED1-BA91-C1BB19226138}" destId="{D8F7848A-1A17-4FF2-AE49-9D4D8FAD1D56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2539-B079-46A2-A73D-4ACE93E3EABE}">
      <dsp:nvSpPr>
        <dsp:cNvPr id="0" name=""/>
        <dsp:cNvSpPr/>
      </dsp:nvSpPr>
      <dsp:spPr>
        <a:xfrm>
          <a:off x="744531" y="644918"/>
          <a:ext cx="2083030" cy="17565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kern="1200" dirty="0">
              <a:solidFill>
                <a:srgbClr val="C00000"/>
              </a:solidFill>
            </a:rPr>
            <a:t>681.479.480</a:t>
          </a:r>
          <a:r>
            <a:rPr lang="sr-Latn-RS" sz="1400" b="1" kern="1200" dirty="0">
              <a:solidFill>
                <a:srgbClr val="C00000"/>
              </a:solidFill>
            </a:rPr>
            <a:t>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1049584" y="902155"/>
        <a:ext cx="1472924" cy="1242047"/>
      </dsp:txXfrm>
    </dsp:sp>
    <dsp:sp modelId="{79384475-F5FB-45D6-814E-ACC5C98EF8B4}">
      <dsp:nvSpPr>
        <dsp:cNvPr id="0" name=""/>
        <dsp:cNvSpPr/>
      </dsp:nvSpPr>
      <dsp:spPr>
        <a:xfrm>
          <a:off x="2457467" y="2200083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2539984" y="2438140"/>
        <a:ext cx="457499" cy="146419"/>
      </dsp:txXfrm>
    </dsp:sp>
    <dsp:sp modelId="{D876E16B-D116-4373-B2EE-1B947672DD78}">
      <dsp:nvSpPr>
        <dsp:cNvPr id="0" name=""/>
        <dsp:cNvSpPr/>
      </dsp:nvSpPr>
      <dsp:spPr>
        <a:xfrm>
          <a:off x="2977656" y="2423937"/>
          <a:ext cx="2338988" cy="185138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Latn-RS" sz="1400" b="1" kern="1200" dirty="0">
              <a:solidFill>
                <a:srgbClr val="C00000"/>
              </a:solidFill>
            </a:rPr>
            <a:t>20.</a:t>
          </a:r>
          <a:r>
            <a:rPr lang="sr-Cyrl-RS" sz="1400" b="1" kern="1200" dirty="0">
              <a:solidFill>
                <a:srgbClr val="C00000"/>
              </a:solidFill>
            </a:rPr>
            <a:t>334.930</a:t>
          </a:r>
          <a:r>
            <a:rPr lang="sr-Latn-RS" sz="1400" b="1" kern="1200" dirty="0">
              <a:solidFill>
                <a:srgbClr val="C00000"/>
              </a:solidFill>
            </a:rPr>
            <a:t>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3320193" y="2695066"/>
        <a:ext cx="1653914" cy="1309125"/>
      </dsp:txXfrm>
    </dsp:sp>
    <dsp:sp modelId="{FEDD7DD8-1FA6-4C47-8671-9B37E0058853}">
      <dsp:nvSpPr>
        <dsp:cNvPr id="0" name=""/>
        <dsp:cNvSpPr/>
      </dsp:nvSpPr>
      <dsp:spPr>
        <a:xfrm>
          <a:off x="4706605" y="2001121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4789122" y="2239178"/>
        <a:ext cx="457499" cy="146419"/>
      </dsp:txXfrm>
    </dsp:sp>
    <dsp:sp modelId="{EA3756A5-B14B-4960-A82C-3977CF41B28B}">
      <dsp:nvSpPr>
        <dsp:cNvPr id="0" name=""/>
        <dsp:cNvSpPr/>
      </dsp:nvSpPr>
      <dsp:spPr>
        <a:xfrm>
          <a:off x="5168642" y="762705"/>
          <a:ext cx="2152088" cy="169302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kern="1200" dirty="0">
              <a:solidFill>
                <a:srgbClr val="C00000"/>
              </a:solidFill>
            </a:rPr>
            <a:t>40.685.590</a:t>
          </a:r>
          <a:r>
            <a:rPr lang="sr-Latn-RS" sz="1400" b="1" kern="1200" dirty="0">
              <a:solidFill>
                <a:srgbClr val="C00000"/>
              </a:solidFill>
            </a:rPr>
            <a:t>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5483808" y="1010642"/>
        <a:ext cx="1521756" cy="1197149"/>
      </dsp:txXfrm>
    </dsp:sp>
    <dsp:sp modelId="{9B119495-2429-48DB-B69E-79558FF7E05F}">
      <dsp:nvSpPr>
        <dsp:cNvPr id="0" name=""/>
        <dsp:cNvSpPr/>
      </dsp:nvSpPr>
      <dsp:spPr>
        <a:xfrm>
          <a:off x="7556068" y="2001121"/>
          <a:ext cx="986510" cy="622533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kern="1200"/>
        </a:p>
      </dsp:txBody>
      <dsp:txXfrm>
        <a:off x="7686830" y="2129363"/>
        <a:ext cx="724986" cy="366049"/>
      </dsp:txXfrm>
    </dsp:sp>
    <dsp:sp modelId="{D8F7848A-1A17-4FF2-AE49-9D4D8FAD1D56}">
      <dsp:nvSpPr>
        <dsp:cNvPr id="0" name=""/>
        <dsp:cNvSpPr/>
      </dsp:nvSpPr>
      <dsp:spPr>
        <a:xfrm>
          <a:off x="8783147" y="1441976"/>
          <a:ext cx="2455337" cy="2376393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</a:t>
          </a:r>
          <a:r>
            <a:rPr lang="sr-Latn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4</a:t>
          </a: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. годину </a:t>
          </a:r>
          <a:r>
            <a:rPr lang="sr-Latn-RS" sz="1600" b="1" kern="1200" dirty="0">
              <a:solidFill>
                <a:schemeClr val="bg1"/>
              </a:solidFill>
            </a:rPr>
            <a:t>7</a:t>
          </a:r>
          <a:r>
            <a:rPr lang="sr-Cyrl-RS" sz="1600" b="1" kern="1200" dirty="0">
              <a:solidFill>
                <a:schemeClr val="bg1"/>
              </a:solidFill>
            </a:rPr>
            <a:t>42.500.000</a:t>
          </a:r>
          <a:r>
            <a:rPr lang="sr-Latn-RS" sz="1600" b="1" kern="1200" dirty="0">
              <a:solidFill>
                <a:schemeClr val="bg1"/>
              </a:solidFill>
            </a:rPr>
            <a:t>,00</a:t>
          </a:r>
          <a:endParaRPr lang="sr-Latn-RS" sz="16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9142723" y="1789991"/>
        <a:ext cx="1736185" cy="168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</a:t>
          </a:r>
          <a:r>
            <a:rPr lang="sr-Latn-RS" sz="2200" b="1" dirty="0">
              <a:solidFill>
                <a:schemeClr val="tx1"/>
              </a:solidFill>
            </a:rPr>
            <a:t>4</a:t>
          </a:r>
          <a:r>
            <a:rPr lang="sr-Cyrl-RS" sz="2200" b="1" dirty="0">
              <a:solidFill>
                <a:schemeClr val="tx1"/>
              </a:solidFill>
            </a:rPr>
            <a:t>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2063355"/>
            <a:ext cx="56526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24</a:t>
            </a:r>
            <a:r>
              <a:rPr lang="sr-Cyrl-RS" sz="5400" b="1" dirty="0">
                <a:latin typeface="Century" panose="02040604050505020304" pitchFamily="18" charset="0"/>
              </a:rPr>
              <a:t>. ГОДИНУ</a:t>
            </a:r>
            <a:r>
              <a:rPr lang="sr-Latn-RS" sz="5400" b="1" dirty="0">
                <a:latin typeface="Century" panose="02040604050505020304" pitchFamily="18" charset="0"/>
              </a:rPr>
              <a:t> – I </a:t>
            </a:r>
            <a:r>
              <a:rPr lang="sr-Cyrl-RS" sz="5400" b="1" dirty="0">
                <a:latin typeface="Century" panose="02040604050505020304" pitchFamily="18" charset="0"/>
              </a:rPr>
              <a:t>РЕБАЛАНС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853887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817145"/>
              </p:ext>
            </p:extLst>
          </p:nvPr>
        </p:nvGraphicFramePr>
        <p:xfrm>
          <a:off x="110837" y="600890"/>
          <a:ext cx="12081163" cy="61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19DDA1-23AA-DD5E-D25E-20744E026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819993"/>
              </p:ext>
            </p:extLst>
          </p:nvPr>
        </p:nvGraphicFramePr>
        <p:xfrm>
          <a:off x="170915" y="600889"/>
          <a:ext cx="11910247" cy="617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Одлуку о буџету 2024.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повећали у односу на усвојену одлуку о буџету за 2024. годину за </a:t>
            </a:r>
            <a:r>
              <a:rPr lang="sr-Latn-RS" sz="2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7.288.000</a:t>
            </a:r>
            <a:r>
              <a:rPr lang="sr-Latn-RS" sz="2200" b="1" dirty="0">
                <a:solidFill>
                  <a:schemeClr val="accent6">
                    <a:lumMod val="50000"/>
                  </a:schemeClr>
                </a:solidFill>
              </a:rPr>
              <a:t>,00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повећање бележимо од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9BCE80-8CE5-03EA-13D0-E8BDF6B8B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067785"/>
              </p:ext>
            </p:extLst>
          </p:nvPr>
        </p:nvGraphicFramePr>
        <p:xfrm>
          <a:off x="76200" y="544946"/>
          <a:ext cx="12039600" cy="624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Одлуку о буџету за 2024.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30" y="1016815"/>
            <a:ext cx="115688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</a:t>
            </a:r>
            <a:r>
              <a:rPr lang="sr-Latn-RS" sz="3000" b="1" dirty="0"/>
              <a:t>4</a:t>
            </a:r>
            <a:r>
              <a:rPr lang="sr-Cyrl-RS" sz="3000" b="1" dirty="0"/>
              <a:t>. годину по првом ребалансу буџета су се повећали у односу на буџет општине Бач за 2024. годину за </a:t>
            </a:r>
            <a:r>
              <a:rPr lang="sr-Latn-RS" sz="3000" b="1" dirty="0">
                <a:solidFill>
                  <a:schemeClr val="accent1"/>
                </a:solidFill>
              </a:rPr>
              <a:t>24.</a:t>
            </a:r>
            <a:r>
              <a:rPr lang="sr-Cyrl-RS" sz="3000" b="1" dirty="0">
                <a:solidFill>
                  <a:schemeClr val="accent1"/>
                </a:solidFill>
              </a:rPr>
              <a:t>5</a:t>
            </a:r>
            <a:r>
              <a:rPr lang="sr-Latn-RS" sz="3000" b="1" dirty="0">
                <a:solidFill>
                  <a:schemeClr val="accent1"/>
                </a:solidFill>
              </a:rPr>
              <a:t>00.000,00</a:t>
            </a:r>
            <a:r>
              <a:rPr lang="sr-Cyrl-RS" sz="3000" b="1" dirty="0">
                <a:solidFill>
                  <a:schemeClr val="accent1"/>
                </a:solidFill>
              </a:rPr>
              <a:t>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повећање бележимо увођењем ЕУ пројекта, повећањем трошкова услуга на програму пољопривреде,  социјалне и дечије заштите.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</a:t>
            </a:r>
            <a:r>
              <a:rPr lang="sr-Latn-RS" sz="2200" b="1" dirty="0">
                <a:solidFill>
                  <a:schemeClr val="tx1"/>
                </a:solidFill>
              </a:rPr>
              <a:t>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</a:t>
            </a:r>
            <a:r>
              <a:rPr lang="sr-Latn-RS" sz="1700" b="1" dirty="0"/>
              <a:t>4</a:t>
            </a:r>
            <a:r>
              <a:rPr lang="sr-Cyrl-RS" sz="1700" b="1" dirty="0"/>
              <a:t>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</a:t>
            </a:r>
            <a:r>
              <a:rPr lang="sr-Latn-RS" sz="2200" b="1" dirty="0">
                <a:solidFill>
                  <a:schemeClr val="tx1"/>
                </a:solidFill>
              </a:rPr>
              <a:t>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3263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</a:t>
                      </a:r>
                      <a:r>
                        <a:rPr lang="sr-Latn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23.255.000,00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76.186.836,00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10,26%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5.660.000,00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12.685.000,00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75.874.000,00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11.300.000,00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15.800.000,00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92.051.200,00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12,40%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61.713.000,00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4.985.000,00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47.220.800,00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6,36%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3.020.000,00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27.659.000,00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3,73%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25.740.000,00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215.699.481,00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32.849.000,00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10.801.683,00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УКУПНО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742.500.000,00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</a:t>
            </a:r>
            <a:r>
              <a:rPr lang="sr-Latn-RS" sz="2200" b="1" dirty="0">
                <a:solidFill>
                  <a:schemeClr val="tx1"/>
                </a:solidFill>
              </a:rPr>
              <a:t>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6470" y="1119904"/>
            <a:ext cx="4529053" cy="165572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Помоћ при запошљавању „</a:t>
            </a:r>
            <a:r>
              <a:rPr lang="sr-Latn-RS" b="1" dirty="0">
                <a:solidFill>
                  <a:schemeClr val="tx1"/>
                </a:solidFill>
              </a:rPr>
              <a:t>HELP“ – 2.460.000,00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11552" y="1009511"/>
            <a:ext cx="4529053" cy="1343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хидрантске мреже у ОШ „Јан Колар“ Селенча – 3.618.000,00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55430" y="3334756"/>
            <a:ext cx="2830592" cy="27465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атарских путева – 10.700.000,00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6570" y="3290636"/>
            <a:ext cx="3419947" cy="205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Помоћ избеглим лицима – 2.875.000,00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C86E35F-DE49-871E-2293-368F05E8C96B}"/>
              </a:ext>
            </a:extLst>
          </p:cNvPr>
          <p:cNvSpPr/>
          <p:nvPr/>
        </p:nvSpPr>
        <p:spPr>
          <a:xfrm>
            <a:off x="617008" y="3131628"/>
            <a:ext cx="2139544" cy="27465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пречистача воде у Бачком Новом Селу – 26.428.836,00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50164746-9211-A222-6F67-18A9D0A79397}"/>
              </a:ext>
            </a:extLst>
          </p:cNvPr>
          <p:cNvSpPr/>
          <p:nvPr/>
        </p:nvSpPr>
        <p:spPr>
          <a:xfrm>
            <a:off x="6736535" y="2698673"/>
            <a:ext cx="2139544" cy="27465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Развој ефикасних локалних социјалних услуга са интегрисаним приступом – 8.673.800,00 динара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 </a:t>
            </a:r>
            <a:r>
              <a:rPr lang="sr-Cyrl-RS" sz="2000" b="1" dirty="0">
                <a:solidFill>
                  <a:schemeClr val="tx1"/>
                </a:solidFill>
              </a:rPr>
              <a:t>Одлуку о буџету за 2024.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 </a:t>
            </a:r>
            <a:r>
              <a:rPr lang="sr-Cyrl-RS" sz="2000" b="1" dirty="0">
                <a:solidFill>
                  <a:schemeClr val="tx1"/>
                </a:solidFill>
              </a:rPr>
              <a:t>Одлуку о буџету за 2024.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24</a:t>
            </a:r>
            <a:r>
              <a:rPr lang="sr-Cyrl-RS" sz="1600" b="1" dirty="0"/>
              <a:t>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B40006E-0AE9-9B10-741A-03C59DE52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277484"/>
              </p:ext>
            </p:extLst>
          </p:nvPr>
        </p:nvGraphicFramePr>
        <p:xfrm>
          <a:off x="142614" y="805343"/>
          <a:ext cx="11786532" cy="574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5245</TotalTime>
  <Words>2010</Words>
  <Application>Microsoft Office PowerPoint</Application>
  <PresentationFormat>Widescreen</PresentationFormat>
  <Paragraphs>237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122</cp:revision>
  <dcterms:created xsi:type="dcterms:W3CDTF">2019-02-17T18:14:35Z</dcterms:created>
  <dcterms:modified xsi:type="dcterms:W3CDTF">2025-03-25T12:00:07Z</dcterms:modified>
</cp:coreProperties>
</file>